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>
        <p:scale>
          <a:sx n="150" d="100"/>
          <a:sy n="150" d="100"/>
        </p:scale>
        <p:origin x="-2784" y="-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89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9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6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23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0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9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-910243"/>
            <a:ext cx="11574490" cy="86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46145" t="29531" r="5904" b="22181"/>
          <a:stretch/>
        </p:blipFill>
        <p:spPr>
          <a:xfrm>
            <a:off x="4949504" y="2097248"/>
            <a:ext cx="4144162" cy="3129094"/>
          </a:xfrm>
          <a:custGeom>
            <a:avLst/>
            <a:gdLst>
              <a:gd name="connsiteX0" fmla="*/ 0 w 4144162"/>
              <a:gd name="connsiteY0" fmla="*/ 0 h 3129094"/>
              <a:gd name="connsiteX1" fmla="*/ 4144162 w 4144162"/>
              <a:gd name="connsiteY1" fmla="*/ 0 h 3129094"/>
              <a:gd name="connsiteX2" fmla="*/ 4144162 w 4144162"/>
              <a:gd name="connsiteY2" fmla="*/ 3129094 h 3129094"/>
              <a:gd name="connsiteX3" fmla="*/ 0 w 4144162"/>
              <a:gd name="connsiteY3" fmla="*/ 3129094 h 312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4162" h="3129094">
                <a:moveTo>
                  <a:pt x="0" y="0"/>
                </a:moveTo>
                <a:lnTo>
                  <a:pt x="4144162" y="0"/>
                </a:lnTo>
                <a:lnTo>
                  <a:pt x="4144162" y="3129094"/>
                </a:lnTo>
                <a:lnTo>
                  <a:pt x="0" y="31290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241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4949504" y="1275128"/>
            <a:ext cx="4144162" cy="3951215"/>
            <a:chOff x="4949504" y="1275128"/>
            <a:chExt cx="4144162" cy="3951215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rcRect l="46145" t="16844" r="5904" b="22181"/>
            <a:stretch>
              <a:fillRect/>
            </a:stretch>
          </p:blipFill>
          <p:spPr>
            <a:xfrm>
              <a:off x="4949504" y="1275128"/>
              <a:ext cx="4144162" cy="3951215"/>
            </a:xfrm>
            <a:custGeom>
              <a:avLst/>
              <a:gdLst>
                <a:gd name="connsiteX0" fmla="*/ 0 w 4144162"/>
                <a:gd name="connsiteY0" fmla="*/ 0 h 3951215"/>
                <a:gd name="connsiteX1" fmla="*/ 4144162 w 4144162"/>
                <a:gd name="connsiteY1" fmla="*/ 0 h 3951215"/>
                <a:gd name="connsiteX2" fmla="*/ 4144162 w 4144162"/>
                <a:gd name="connsiteY2" fmla="*/ 3951215 h 3951215"/>
                <a:gd name="connsiteX3" fmla="*/ 0 w 4144162"/>
                <a:gd name="connsiteY3" fmla="*/ 3951215 h 395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4162" h="3951215">
                  <a:moveTo>
                    <a:pt x="0" y="0"/>
                  </a:moveTo>
                  <a:lnTo>
                    <a:pt x="4144162" y="0"/>
                  </a:lnTo>
                  <a:lnTo>
                    <a:pt x="4144162" y="3951215"/>
                  </a:lnTo>
                  <a:lnTo>
                    <a:pt x="0" y="3951215"/>
                  </a:lnTo>
                  <a:close/>
                </a:path>
              </a:pathLst>
            </a:cu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3"/>
            <a:srcRect l="46145" t="29531" r="5904" b="22181"/>
            <a:stretch/>
          </p:blipFill>
          <p:spPr>
            <a:xfrm>
              <a:off x="4949504" y="2097248"/>
              <a:ext cx="4144162" cy="3129094"/>
            </a:xfrm>
            <a:custGeom>
              <a:avLst/>
              <a:gdLst>
                <a:gd name="connsiteX0" fmla="*/ 0 w 4144162"/>
                <a:gd name="connsiteY0" fmla="*/ 0 h 3129094"/>
                <a:gd name="connsiteX1" fmla="*/ 4144162 w 4144162"/>
                <a:gd name="connsiteY1" fmla="*/ 0 h 3129094"/>
                <a:gd name="connsiteX2" fmla="*/ 4144162 w 4144162"/>
                <a:gd name="connsiteY2" fmla="*/ 3129094 h 3129094"/>
                <a:gd name="connsiteX3" fmla="*/ 0 w 4144162"/>
                <a:gd name="connsiteY3" fmla="*/ 3129094 h 312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4162" h="3129094">
                  <a:moveTo>
                    <a:pt x="0" y="0"/>
                  </a:moveTo>
                  <a:lnTo>
                    <a:pt x="4144162" y="0"/>
                  </a:lnTo>
                  <a:lnTo>
                    <a:pt x="4144162" y="3129094"/>
                  </a:lnTo>
                  <a:lnTo>
                    <a:pt x="0" y="3129094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40681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rcRect l="44341" t="27199" r="5733" b="31437"/>
          <a:stretch>
            <a:fillRect/>
          </a:stretch>
        </p:blipFill>
        <p:spPr>
          <a:xfrm>
            <a:off x="4267200" y="2185989"/>
            <a:ext cx="3595688" cy="2233611"/>
          </a:xfrm>
          <a:custGeom>
            <a:avLst/>
            <a:gdLst>
              <a:gd name="connsiteX0" fmla="*/ 0 w 3595688"/>
              <a:gd name="connsiteY0" fmla="*/ 0 h 2233611"/>
              <a:gd name="connsiteX1" fmla="*/ 3595688 w 3595688"/>
              <a:gd name="connsiteY1" fmla="*/ 0 h 2233611"/>
              <a:gd name="connsiteX2" fmla="*/ 3595688 w 3595688"/>
              <a:gd name="connsiteY2" fmla="*/ 2233611 h 2233611"/>
              <a:gd name="connsiteX3" fmla="*/ 0 w 3595688"/>
              <a:gd name="connsiteY3" fmla="*/ 2233611 h 223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688" h="2233611">
                <a:moveTo>
                  <a:pt x="0" y="0"/>
                </a:moveTo>
                <a:lnTo>
                  <a:pt x="3595688" y="0"/>
                </a:lnTo>
                <a:lnTo>
                  <a:pt x="3595688" y="2233611"/>
                </a:lnTo>
                <a:lnTo>
                  <a:pt x="0" y="2233611"/>
                </a:lnTo>
                <a:close/>
              </a:path>
            </a:pathLst>
          </a:custGeom>
        </p:spPr>
      </p:pic>
      <p:sp>
        <p:nvSpPr>
          <p:cNvPr id="3" name="正方形/長方形 2"/>
          <p:cNvSpPr/>
          <p:nvPr/>
        </p:nvSpPr>
        <p:spPr>
          <a:xfrm>
            <a:off x="1073792" y="717222"/>
            <a:ext cx="1191236" cy="1677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05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>
            <a:grpSpLocks noChangeAspect="1"/>
          </p:cNvGrpSpPr>
          <p:nvPr/>
        </p:nvGrpSpPr>
        <p:grpSpPr>
          <a:xfrm>
            <a:off x="2039280" y="909000"/>
            <a:ext cx="8113441" cy="5040000"/>
            <a:chOff x="4267200" y="2185989"/>
            <a:chExt cx="3595688" cy="223361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rcRect l="44341" t="27199" r="5733" b="31437"/>
            <a:stretch>
              <a:fillRect/>
            </a:stretch>
          </p:blipFill>
          <p:spPr>
            <a:xfrm>
              <a:off x="4267200" y="2185989"/>
              <a:ext cx="3595688" cy="2233611"/>
            </a:xfrm>
            <a:custGeom>
              <a:avLst/>
              <a:gdLst>
                <a:gd name="connsiteX0" fmla="*/ 0 w 3595688"/>
                <a:gd name="connsiteY0" fmla="*/ 0 h 2233611"/>
                <a:gd name="connsiteX1" fmla="*/ 3595688 w 3595688"/>
                <a:gd name="connsiteY1" fmla="*/ 0 h 2233611"/>
                <a:gd name="connsiteX2" fmla="*/ 3595688 w 3595688"/>
                <a:gd name="connsiteY2" fmla="*/ 2233611 h 2233611"/>
                <a:gd name="connsiteX3" fmla="*/ 0 w 3595688"/>
                <a:gd name="connsiteY3" fmla="*/ 2233611 h 223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88" h="2233611">
                  <a:moveTo>
                    <a:pt x="0" y="0"/>
                  </a:moveTo>
                  <a:lnTo>
                    <a:pt x="3595688" y="0"/>
                  </a:lnTo>
                  <a:lnTo>
                    <a:pt x="3595688" y="2233611"/>
                  </a:lnTo>
                  <a:lnTo>
                    <a:pt x="0" y="2233611"/>
                  </a:lnTo>
                  <a:close/>
                </a:path>
              </a:pathLst>
            </a:cu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3"/>
            <a:srcRect l="53995" t="27199" r="5733" b="31437"/>
            <a:stretch/>
          </p:blipFill>
          <p:spPr>
            <a:xfrm>
              <a:off x="4962524" y="2185989"/>
              <a:ext cx="2900363" cy="2233611"/>
            </a:xfrm>
            <a:custGeom>
              <a:avLst/>
              <a:gdLst>
                <a:gd name="connsiteX0" fmla="*/ 0 w 3595688"/>
                <a:gd name="connsiteY0" fmla="*/ 0 h 2233611"/>
                <a:gd name="connsiteX1" fmla="*/ 3595688 w 3595688"/>
                <a:gd name="connsiteY1" fmla="*/ 0 h 2233611"/>
                <a:gd name="connsiteX2" fmla="*/ 3595688 w 3595688"/>
                <a:gd name="connsiteY2" fmla="*/ 2233611 h 2233611"/>
                <a:gd name="connsiteX3" fmla="*/ 0 w 3595688"/>
                <a:gd name="connsiteY3" fmla="*/ 2233611 h 2233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5688" h="2233611">
                  <a:moveTo>
                    <a:pt x="0" y="0"/>
                  </a:moveTo>
                  <a:lnTo>
                    <a:pt x="3595688" y="0"/>
                  </a:lnTo>
                  <a:lnTo>
                    <a:pt x="3595688" y="2233611"/>
                  </a:lnTo>
                  <a:lnTo>
                    <a:pt x="0" y="2233611"/>
                  </a:lnTo>
                  <a:close/>
                </a:path>
              </a:pathLst>
            </a:custGeom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8575720" y="2365570"/>
            <a:ext cx="732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始発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677275" y="3818731"/>
            <a:ext cx="1097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強ポジ横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925605" y="5277715"/>
            <a:ext cx="1097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強ポジ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52279" y="3131272"/>
            <a:ext cx="943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２駅目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76161" y="4211107"/>
            <a:ext cx="107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chemeClr val="bg1"/>
                </a:solidFill>
              </a:rPr>
              <a:t>２階建て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68397" y="2983471"/>
            <a:ext cx="107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滑り台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735984" y="2814194"/>
            <a:ext cx="107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滑り台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925605" y="3493072"/>
            <a:ext cx="107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滑り台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273270" y="1975278"/>
            <a:ext cx="1121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solidFill>
                  <a:schemeClr val="bg1"/>
                </a:solidFill>
              </a:rPr>
              <a:t>動かない</a:t>
            </a:r>
            <a:endParaRPr kumimoji="1"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メリゴ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933472" y="2475640"/>
            <a:ext cx="732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橋上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005682" y="3429000"/>
            <a:ext cx="927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３</a:t>
            </a:r>
            <a:r>
              <a:rPr lang="ja-JP" altLang="en-US" sz="1600" dirty="0" smtClean="0">
                <a:solidFill>
                  <a:schemeClr val="bg1"/>
                </a:solidFill>
              </a:rPr>
              <a:t>駅目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751071" y="3964886"/>
            <a:ext cx="927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</a:rPr>
              <a:t>３枚板／</a:t>
            </a:r>
            <a:r>
              <a:rPr lang="en-US" altLang="ja-JP" sz="1600" dirty="0">
                <a:solidFill>
                  <a:schemeClr val="bg1"/>
                </a:solidFill>
              </a:rPr>
              <a:t>M</a:t>
            </a:r>
            <a:r>
              <a:rPr lang="ja-JP" altLang="en-US" sz="1600" dirty="0">
                <a:solidFill>
                  <a:schemeClr val="bg1"/>
                </a:solidFill>
              </a:rPr>
              <a:t>字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6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904677" y="84963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丸太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77964" y="731138"/>
              <a:ext cx="193892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ツリーゲート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L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332689" y="2732242"/>
              <a:ext cx="1414738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コンテナ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外階段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900573" y="2665862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タンク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/>
        </p:nvGrpSpPr>
        <p:grpSpPr>
          <a:xfrm>
            <a:off x="3305175" y="107883"/>
            <a:ext cx="5400000" cy="6426068"/>
            <a:chOff x="3305175" y="107883"/>
            <a:chExt cx="5400000" cy="6426068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305175" y="107883"/>
              <a:ext cx="5400000" cy="6426068"/>
              <a:chOff x="4677956" y="1521196"/>
              <a:chExt cx="2858225" cy="340132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2"/>
              <a:srcRect l="50044" t="14888" r="10269" b="22124"/>
              <a:stretch>
                <a:fillRect/>
              </a:stretch>
            </p:blipFill>
            <p:spPr>
              <a:xfrm>
                <a:off x="4677956" y="1521196"/>
                <a:ext cx="2858225" cy="34013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50044" t="14888" r="10269" b="44702"/>
              <a:stretch/>
            </p:blipFill>
            <p:spPr>
              <a:xfrm>
                <a:off x="4677956" y="1521196"/>
                <a:ext cx="2858225" cy="21821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テキスト ボックス 7"/>
            <p:cNvSpPr txBox="1"/>
            <p:nvPr/>
          </p:nvSpPr>
          <p:spPr>
            <a:xfrm>
              <a:off x="3546520" y="1184633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駅前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701469" y="1251902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smtClean="0">
                  <a:solidFill>
                    <a:schemeClr val="bg1"/>
                  </a:solidFill>
                </a:rPr>
                <a:t>路地裏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094780" y="616066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21905" y="1611288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032485" y="2873745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7336239" y="243142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美智子前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07197" y="423053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302906" y="3902999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2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階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46520" y="2911670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S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547286" y="5218475"/>
              <a:ext cx="993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1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48</Words>
  <Application>Microsoft Office PowerPoint</Application>
  <PresentationFormat>ワイド画面</PresentationFormat>
  <Paragraphs>34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安藤大貴</dc:creator>
  <cp:lastModifiedBy>安藤大貴</cp:lastModifiedBy>
  <cp:revision>35</cp:revision>
  <dcterms:created xsi:type="dcterms:W3CDTF">2025-02-09T11:08:34Z</dcterms:created>
  <dcterms:modified xsi:type="dcterms:W3CDTF">2025-02-09T12:06:46Z</dcterms:modified>
</cp:coreProperties>
</file>